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304" r:id="rId8"/>
    <p:sldId id="305" r:id="rId9"/>
    <p:sldId id="306" r:id="rId10"/>
    <p:sldId id="263" r:id="rId11"/>
  </p:sldIdLst>
  <p:sldSz cx="9144000" cy="5143500" type="screen16x9"/>
  <p:notesSz cx="6858000" cy="9144000"/>
  <p:embeddedFontLst>
    <p:embeddedFont>
      <p:font typeface="Nanum Pen Script" panose="03040600000000000000" pitchFamily="66" charset="-127"/>
      <p:regular r:id="rId13"/>
    </p:embeddedFont>
    <p:embeddedFont>
      <p:font typeface="Amiri" pitchFamily="2" charset="-78"/>
      <p:regular r:id="rId14"/>
      <p:bold r:id="rId15"/>
      <p:italic r:id="rId16"/>
      <p:boldItalic r:id="rId17"/>
    </p:embeddedFont>
    <p:embeddedFont>
      <p:font typeface="Quicksand" pitchFamily="2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7D0AB6-DE98-4660-BE81-BACB34BB1CE1}">
  <a:tblStyle styleId="{5B7D0AB6-DE98-4660-BE81-BACB34BB1CE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15" autoAdjust="0"/>
  </p:normalViewPr>
  <p:slideViewPr>
    <p:cSldViewPr snapToGrid="0">
      <p:cViewPr varScale="1">
        <p:scale>
          <a:sx n="89" d="100"/>
          <a:sy n="89" d="100"/>
        </p:scale>
        <p:origin x="8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font" Target="fonts/font1.fntdata" /><Relationship Id="rId18" Type="http://schemas.openxmlformats.org/officeDocument/2006/relationships/font" Target="fonts/font6.fntdata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17" Type="http://schemas.openxmlformats.org/officeDocument/2006/relationships/font" Target="fonts/font5.fntdata" /><Relationship Id="rId2" Type="http://schemas.openxmlformats.org/officeDocument/2006/relationships/slide" Target="slides/slide1.xml" /><Relationship Id="rId16" Type="http://schemas.openxmlformats.org/officeDocument/2006/relationships/font" Target="fonts/font4.fntdata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font" Target="fonts/font3.fntdata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font" Target="fonts/font7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font" Target="fonts/font2.fntdata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c1055f26b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c1055f26b_2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70f1f795c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70f1f795c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a0f90604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a0f90604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0f1f795c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70f1f795c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0f1f795c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70f1f795c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72a0cd617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72a0cd617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ac1055f26b_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ac1055f26b_2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ac1055f26b_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ac1055f26b_2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4703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ac1055f26b_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ac1055f26b_2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1806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ac1055f26b_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ac1055f26b_2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4077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9750" y="0"/>
            <a:ext cx="3749100" cy="443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9750" y="4431600"/>
            <a:ext cx="3749100" cy="711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4600" y="825775"/>
            <a:ext cx="2505000" cy="1712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14650" y="2961125"/>
            <a:ext cx="2505000" cy="599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9">
    <p:bg>
      <p:bgPr>
        <a:solidFill>
          <a:schemeClr val="dk2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2857500"/>
            <a:ext cx="9144000" cy="22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114550" y="2164300"/>
            <a:ext cx="4921200" cy="1371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120725" y="3682413"/>
            <a:ext cx="4927800" cy="4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2120734" y="1047386"/>
            <a:ext cx="1408500" cy="8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  <a:defRPr sz="9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844150" y="2829605"/>
            <a:ext cx="2274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 idx="2"/>
          </p:nvPr>
        </p:nvSpPr>
        <p:spPr>
          <a:xfrm>
            <a:off x="5720925" y="2829605"/>
            <a:ext cx="2274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2844150" y="3311479"/>
            <a:ext cx="2274600" cy="10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5720925" y="3311479"/>
            <a:ext cx="2274600" cy="10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0" y="-4950"/>
            <a:ext cx="1423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" name="Google Shape;29;p5"/>
          <p:cNvCxnSpPr/>
          <p:nvPr/>
        </p:nvCxnSpPr>
        <p:spPr>
          <a:xfrm>
            <a:off x="711901" y="2398949"/>
            <a:ext cx="0" cy="350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Google Shape;30;p5"/>
          <p:cNvSpPr txBox="1">
            <a:spLocks noGrp="1"/>
          </p:cNvSpPr>
          <p:nvPr>
            <p:ph type="title" idx="4"/>
          </p:nvPr>
        </p:nvSpPr>
        <p:spPr>
          <a:xfrm>
            <a:off x="2120725" y="494975"/>
            <a:ext cx="6311400" cy="639900"/>
          </a:xfrm>
          <a:prstGeom prst="rect">
            <a:avLst/>
          </a:prstGeom>
          <a:noFill/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6508600" y="-9750"/>
            <a:ext cx="2635500" cy="5158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120725" y="1657950"/>
            <a:ext cx="2544900" cy="24213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0" y="-4950"/>
            <a:ext cx="1423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1" name="Google Shape;51;p9"/>
          <p:cNvCxnSpPr/>
          <p:nvPr/>
        </p:nvCxnSpPr>
        <p:spPr>
          <a:xfrm>
            <a:off x="711901" y="2398949"/>
            <a:ext cx="0" cy="350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2120725" y="1064250"/>
            <a:ext cx="2544900" cy="639900"/>
          </a:xfrm>
          <a:prstGeom prst="rect">
            <a:avLst/>
          </a:prstGeom>
          <a:noFill/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 rot="5400000">
            <a:off x="-1865550" y="1862350"/>
            <a:ext cx="5147700" cy="14163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0" y="1285800"/>
            <a:ext cx="3749100" cy="25719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56" name="Google Shape;56;p10"/>
          <p:cNvCxnSpPr/>
          <p:nvPr/>
        </p:nvCxnSpPr>
        <p:spPr>
          <a:xfrm>
            <a:off x="711901" y="2396549"/>
            <a:ext cx="0" cy="350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2012951" y="2868530"/>
            <a:ext cx="14472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0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1"/>
          </p:nvPr>
        </p:nvSpPr>
        <p:spPr>
          <a:xfrm>
            <a:off x="2012950" y="3201900"/>
            <a:ext cx="1449300" cy="7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2"/>
          </p:nvPr>
        </p:nvSpPr>
        <p:spPr>
          <a:xfrm>
            <a:off x="7079728" y="2868530"/>
            <a:ext cx="14472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0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3"/>
          </p:nvPr>
        </p:nvSpPr>
        <p:spPr>
          <a:xfrm>
            <a:off x="7078662" y="3201900"/>
            <a:ext cx="1449300" cy="7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4"/>
          </p:nvPr>
        </p:nvSpPr>
        <p:spPr>
          <a:xfrm>
            <a:off x="3702065" y="2868530"/>
            <a:ext cx="14472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0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ubTitle" idx="5"/>
          </p:nvPr>
        </p:nvSpPr>
        <p:spPr>
          <a:xfrm>
            <a:off x="3701539" y="3201900"/>
            <a:ext cx="1449300" cy="7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 idx="6"/>
          </p:nvPr>
        </p:nvSpPr>
        <p:spPr>
          <a:xfrm>
            <a:off x="5391187" y="2868530"/>
            <a:ext cx="14472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0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ubTitle" idx="7"/>
          </p:nvPr>
        </p:nvSpPr>
        <p:spPr>
          <a:xfrm>
            <a:off x="5390107" y="3201900"/>
            <a:ext cx="1449300" cy="7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 idx="8" hasCustomPrompt="1"/>
          </p:nvPr>
        </p:nvSpPr>
        <p:spPr>
          <a:xfrm>
            <a:off x="2022597" y="1822475"/>
            <a:ext cx="1430100" cy="8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  <a:defRPr sz="7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9" name="Google Shape;89;p14"/>
          <p:cNvSpPr txBox="1">
            <a:spLocks noGrp="1"/>
          </p:cNvSpPr>
          <p:nvPr>
            <p:ph type="title" idx="9" hasCustomPrompt="1"/>
          </p:nvPr>
        </p:nvSpPr>
        <p:spPr>
          <a:xfrm>
            <a:off x="3711202" y="1822475"/>
            <a:ext cx="1430100" cy="8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  <a:defRPr sz="7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4"/>
          <p:cNvSpPr txBox="1">
            <a:spLocks noGrp="1"/>
          </p:cNvSpPr>
          <p:nvPr>
            <p:ph type="title" idx="13" hasCustomPrompt="1"/>
          </p:nvPr>
        </p:nvSpPr>
        <p:spPr>
          <a:xfrm>
            <a:off x="5399786" y="1822475"/>
            <a:ext cx="1430100" cy="8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  <a:defRPr sz="7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 idx="14" hasCustomPrompt="1"/>
          </p:nvPr>
        </p:nvSpPr>
        <p:spPr>
          <a:xfrm>
            <a:off x="7088357" y="1822475"/>
            <a:ext cx="1430100" cy="8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  <a:defRPr sz="7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14"/>
          <p:cNvSpPr/>
          <p:nvPr/>
        </p:nvSpPr>
        <p:spPr>
          <a:xfrm>
            <a:off x="0" y="-4950"/>
            <a:ext cx="14238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3" name="Google Shape;93;p14"/>
          <p:cNvCxnSpPr/>
          <p:nvPr/>
        </p:nvCxnSpPr>
        <p:spPr>
          <a:xfrm>
            <a:off x="711901" y="2398949"/>
            <a:ext cx="0" cy="350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" name="Google Shape;94;p14"/>
          <p:cNvSpPr txBox="1">
            <a:spLocks noGrp="1"/>
          </p:cNvSpPr>
          <p:nvPr>
            <p:ph type="title" idx="15"/>
          </p:nvPr>
        </p:nvSpPr>
        <p:spPr>
          <a:xfrm>
            <a:off x="2120725" y="494975"/>
            <a:ext cx="6311400" cy="639900"/>
          </a:xfrm>
          <a:prstGeom prst="rect">
            <a:avLst/>
          </a:prstGeom>
          <a:noFill/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9"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subTitle" idx="1"/>
          </p:nvPr>
        </p:nvSpPr>
        <p:spPr>
          <a:xfrm>
            <a:off x="2281075" y="3757825"/>
            <a:ext cx="2255400" cy="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subTitle" idx="2"/>
          </p:nvPr>
        </p:nvSpPr>
        <p:spPr>
          <a:xfrm>
            <a:off x="5432710" y="3757825"/>
            <a:ext cx="2245500" cy="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subTitle" idx="3"/>
          </p:nvPr>
        </p:nvSpPr>
        <p:spPr>
          <a:xfrm>
            <a:off x="2280075" y="1500575"/>
            <a:ext cx="22491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Amiri"/>
                <a:ea typeface="Amiri"/>
                <a:cs typeface="Amiri"/>
                <a:sym typeface="Ami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Amiri"/>
                <a:ea typeface="Amiri"/>
                <a:cs typeface="Amiri"/>
                <a:sym typeface="Ami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Amiri"/>
                <a:ea typeface="Amiri"/>
                <a:cs typeface="Amiri"/>
                <a:sym typeface="Ami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Amiri"/>
                <a:ea typeface="Amiri"/>
                <a:cs typeface="Amiri"/>
                <a:sym typeface="Ami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Amiri"/>
                <a:ea typeface="Amiri"/>
                <a:cs typeface="Amiri"/>
                <a:sym typeface="Ami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Amiri"/>
                <a:ea typeface="Amiri"/>
                <a:cs typeface="Amiri"/>
                <a:sym typeface="Ami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Amiri"/>
                <a:ea typeface="Amiri"/>
                <a:cs typeface="Amiri"/>
                <a:sym typeface="Ami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Amiri"/>
                <a:ea typeface="Amiri"/>
                <a:cs typeface="Amiri"/>
                <a:sym typeface="Ami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Amiri"/>
                <a:ea typeface="Amiri"/>
                <a:cs typeface="Amiri"/>
                <a:sym typeface="Amiri"/>
              </a:defRPr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subTitle" idx="4"/>
          </p:nvPr>
        </p:nvSpPr>
        <p:spPr>
          <a:xfrm>
            <a:off x="5432699" y="1500575"/>
            <a:ext cx="22554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Amiri"/>
                <a:ea typeface="Amiri"/>
                <a:cs typeface="Amiri"/>
                <a:sym typeface="Ami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Amiri"/>
                <a:ea typeface="Amiri"/>
                <a:cs typeface="Amiri"/>
                <a:sym typeface="Ami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Amiri"/>
                <a:ea typeface="Amiri"/>
                <a:cs typeface="Amiri"/>
                <a:sym typeface="Ami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Amiri"/>
                <a:ea typeface="Amiri"/>
                <a:cs typeface="Amiri"/>
                <a:sym typeface="Ami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Amiri"/>
                <a:ea typeface="Amiri"/>
                <a:cs typeface="Amiri"/>
                <a:sym typeface="Ami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Amiri"/>
                <a:ea typeface="Amiri"/>
                <a:cs typeface="Amiri"/>
                <a:sym typeface="Ami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Amiri"/>
                <a:ea typeface="Amiri"/>
                <a:cs typeface="Amiri"/>
                <a:sym typeface="Ami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Amiri"/>
                <a:ea typeface="Amiri"/>
                <a:cs typeface="Amiri"/>
                <a:sym typeface="Ami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Amiri"/>
                <a:ea typeface="Amiri"/>
                <a:cs typeface="Amiri"/>
                <a:sym typeface="Amiri"/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ubTitle" idx="5"/>
          </p:nvPr>
        </p:nvSpPr>
        <p:spPr>
          <a:xfrm>
            <a:off x="5432702" y="3279476"/>
            <a:ext cx="22554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Amiri"/>
                <a:ea typeface="Amiri"/>
                <a:cs typeface="Amiri"/>
                <a:sym typeface="Ami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Amiri"/>
                <a:ea typeface="Amiri"/>
                <a:cs typeface="Amiri"/>
                <a:sym typeface="Ami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Amiri"/>
                <a:ea typeface="Amiri"/>
                <a:cs typeface="Amiri"/>
                <a:sym typeface="Ami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Amiri"/>
                <a:ea typeface="Amiri"/>
                <a:cs typeface="Amiri"/>
                <a:sym typeface="Ami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Amiri"/>
                <a:ea typeface="Amiri"/>
                <a:cs typeface="Amiri"/>
                <a:sym typeface="Ami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Amiri"/>
                <a:ea typeface="Amiri"/>
                <a:cs typeface="Amiri"/>
                <a:sym typeface="Ami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Amiri"/>
                <a:ea typeface="Amiri"/>
                <a:cs typeface="Amiri"/>
                <a:sym typeface="Ami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Amiri"/>
                <a:ea typeface="Amiri"/>
                <a:cs typeface="Amiri"/>
                <a:sym typeface="Ami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Amiri"/>
                <a:ea typeface="Amiri"/>
                <a:cs typeface="Amiri"/>
                <a:sym typeface="Amiri"/>
              </a:defRPr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6"/>
          </p:nvPr>
        </p:nvSpPr>
        <p:spPr>
          <a:xfrm>
            <a:off x="2280075" y="1978702"/>
            <a:ext cx="2255400" cy="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ubTitle" idx="7"/>
          </p:nvPr>
        </p:nvSpPr>
        <p:spPr>
          <a:xfrm>
            <a:off x="5436499" y="1974800"/>
            <a:ext cx="2245500" cy="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8"/>
          </p:nvPr>
        </p:nvSpPr>
        <p:spPr>
          <a:xfrm>
            <a:off x="2286208" y="3279476"/>
            <a:ext cx="22491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Amiri"/>
                <a:ea typeface="Amiri"/>
                <a:cs typeface="Amiri"/>
                <a:sym typeface="Ami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Amiri"/>
                <a:ea typeface="Amiri"/>
                <a:cs typeface="Amiri"/>
                <a:sym typeface="Ami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Amiri"/>
                <a:ea typeface="Amiri"/>
                <a:cs typeface="Amiri"/>
                <a:sym typeface="Ami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Amiri"/>
                <a:ea typeface="Amiri"/>
                <a:cs typeface="Amiri"/>
                <a:sym typeface="Ami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Amiri"/>
                <a:ea typeface="Amiri"/>
                <a:cs typeface="Amiri"/>
                <a:sym typeface="Ami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Amiri"/>
                <a:ea typeface="Amiri"/>
                <a:cs typeface="Amiri"/>
                <a:sym typeface="Ami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Amiri"/>
                <a:ea typeface="Amiri"/>
                <a:cs typeface="Amiri"/>
                <a:sym typeface="Ami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Amiri"/>
                <a:ea typeface="Amiri"/>
                <a:cs typeface="Amiri"/>
                <a:sym typeface="Ami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 b="1">
                <a:latin typeface="Amiri"/>
                <a:ea typeface="Amiri"/>
                <a:cs typeface="Amiri"/>
                <a:sym typeface="Amiri"/>
              </a:defRPr>
            </a:lvl9pPr>
          </a:lstStyle>
          <a:p>
            <a:endParaRPr/>
          </a:p>
        </p:txBody>
      </p:sp>
      <p:sp>
        <p:nvSpPr>
          <p:cNvPr id="132" name="Google Shape;132;p20"/>
          <p:cNvSpPr/>
          <p:nvPr/>
        </p:nvSpPr>
        <p:spPr>
          <a:xfrm>
            <a:off x="0" y="-4950"/>
            <a:ext cx="14238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3" name="Google Shape;133;p20"/>
          <p:cNvCxnSpPr/>
          <p:nvPr/>
        </p:nvCxnSpPr>
        <p:spPr>
          <a:xfrm>
            <a:off x="711901" y="2398949"/>
            <a:ext cx="0" cy="350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2120725" y="494975"/>
            <a:ext cx="6311400" cy="639900"/>
          </a:xfrm>
          <a:prstGeom prst="rect">
            <a:avLst/>
          </a:prstGeom>
          <a:noFill/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9025" y="445025"/>
            <a:ext cx="7946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iri"/>
              <a:buNone/>
              <a:defRPr sz="2800" b="1">
                <a:solidFill>
                  <a:schemeClr val="dk1"/>
                </a:solidFill>
                <a:latin typeface="Amiri"/>
                <a:ea typeface="Amiri"/>
                <a:cs typeface="Amiri"/>
                <a:sym typeface="Ami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99025" y="1152475"/>
            <a:ext cx="7946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5" r:id="rId4"/>
    <p:sldLayoutId id="2147483656" r:id="rId5"/>
    <p:sldLayoutId id="2147483658" r:id="rId6"/>
    <p:sldLayoutId id="2147483660" r:id="rId7"/>
    <p:sldLayoutId id="2147483666" r:id="rId8"/>
    <p:sldLayoutId id="2147483673" r:id="rId9"/>
    <p:sldLayoutId id="214748367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7.jpeg" /><Relationship Id="rId5" Type="http://schemas.openxmlformats.org/officeDocument/2006/relationships/image" Target="../media/image6.jpg" /><Relationship Id="rId4" Type="http://schemas.openxmlformats.org/officeDocument/2006/relationships/image" Target="../media/image5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7" Type="http://schemas.openxmlformats.org/officeDocument/2006/relationships/image" Target="../media/image12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11.jpeg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8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17.png" /><Relationship Id="rId5" Type="http://schemas.openxmlformats.org/officeDocument/2006/relationships/image" Target="../media/image16.png" /><Relationship Id="rId4" Type="http://schemas.openxmlformats.org/officeDocument/2006/relationships/image" Target="../media/image15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7" Type="http://schemas.openxmlformats.org/officeDocument/2006/relationships/image" Target="../media/image21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20.png" /><Relationship Id="rId5" Type="http://schemas.openxmlformats.org/officeDocument/2006/relationships/image" Target="../media/image19.png" /><Relationship Id="rId4" Type="http://schemas.openxmlformats.org/officeDocument/2006/relationships/image" Target="../media/image18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7" Type="http://schemas.openxmlformats.org/officeDocument/2006/relationships/image" Target="../media/image25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24.png" /><Relationship Id="rId5" Type="http://schemas.openxmlformats.org/officeDocument/2006/relationships/image" Target="../media/image23.png" /><Relationship Id="rId4" Type="http://schemas.openxmlformats.org/officeDocument/2006/relationships/image" Target="../media/image22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7" Type="http://schemas.openxmlformats.org/officeDocument/2006/relationships/image" Target="../media/image29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28.png" /><Relationship Id="rId5" Type="http://schemas.openxmlformats.org/officeDocument/2006/relationships/image" Target="../media/image27.png" /><Relationship Id="rId4" Type="http://schemas.openxmlformats.org/officeDocument/2006/relationships/image" Target="../media/image26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>
            <a:spLocks noGrp="1"/>
          </p:cNvSpPr>
          <p:nvPr>
            <p:ph type="ctrTitle"/>
          </p:nvPr>
        </p:nvSpPr>
        <p:spPr>
          <a:xfrm>
            <a:off x="-95686" y="275057"/>
            <a:ext cx="3735816" cy="1712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4800" dirty="0"/>
            </a:br>
            <a:br>
              <a:rPr lang="en" sz="4800" dirty="0"/>
            </a:br>
            <a:br>
              <a:rPr lang="en" sz="4800" dirty="0"/>
            </a:br>
            <a:r>
              <a:rPr lang="en" sz="4800" dirty="0"/>
              <a:t>WOODBUN</a:t>
            </a:r>
            <a:endParaRPr sz="4800" dirty="0"/>
          </a:p>
        </p:txBody>
      </p:sp>
      <p:sp>
        <p:nvSpPr>
          <p:cNvPr id="186" name="Google Shape;186;p31"/>
          <p:cNvSpPr txBox="1">
            <a:spLocks noGrp="1"/>
          </p:cNvSpPr>
          <p:nvPr>
            <p:ph type="subTitle" idx="1"/>
          </p:nvPr>
        </p:nvSpPr>
        <p:spPr>
          <a:xfrm>
            <a:off x="353792" y="2303405"/>
            <a:ext cx="2787077" cy="852339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dirty="0"/>
              <a:t>CUSTOMIZED TO YOUR NEEDS</a:t>
            </a:r>
            <a:endParaRPr sz="2400" dirty="0"/>
          </a:p>
        </p:txBody>
      </p:sp>
      <p:cxnSp>
        <p:nvCxnSpPr>
          <p:cNvPr id="187" name="Google Shape;187;p31"/>
          <p:cNvCxnSpPr>
            <a:cxnSpLocks/>
          </p:cNvCxnSpPr>
          <p:nvPr/>
        </p:nvCxnSpPr>
        <p:spPr>
          <a:xfrm>
            <a:off x="226266" y="3496541"/>
            <a:ext cx="0" cy="1210541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26" name="Picture 2" descr="Woodbun Furniture, Baidyabati - Furniture Dealers in Hooghly - Justdial">
            <a:extLst>
              <a:ext uri="{FF2B5EF4-FFF2-40B4-BE49-F238E27FC236}">
                <a16:creationId xmlns:a16="http://schemas.microsoft.com/office/drawing/2014/main" id="{781E1688-C82F-443C-9B6D-0D0DEAACF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18" y="403125"/>
            <a:ext cx="2161310" cy="109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oosing the perfect wood flooring in your American Legend Home | American  Legend Homes">
            <a:extLst>
              <a:ext uri="{FF2B5EF4-FFF2-40B4-BE49-F238E27FC236}">
                <a16:creationId xmlns:a16="http://schemas.microsoft.com/office/drawing/2014/main" id="{8C206A07-51F4-4F23-A64D-33338870E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328" y="-1591912"/>
            <a:ext cx="5435550" cy="741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2895;p65">
            <a:extLst>
              <a:ext uri="{FF2B5EF4-FFF2-40B4-BE49-F238E27FC236}">
                <a16:creationId xmlns:a16="http://schemas.microsoft.com/office/drawing/2014/main" id="{F1B2E479-67EE-4B0C-B211-5D34C0197854}"/>
              </a:ext>
            </a:extLst>
          </p:cNvPr>
          <p:cNvSpPr/>
          <p:nvPr/>
        </p:nvSpPr>
        <p:spPr>
          <a:xfrm>
            <a:off x="353792" y="3544129"/>
            <a:ext cx="222397" cy="288694"/>
          </a:xfrm>
          <a:custGeom>
            <a:avLst/>
            <a:gdLst/>
            <a:ahLst/>
            <a:cxnLst/>
            <a:rect l="l" t="t" r="r" b="b"/>
            <a:pathLst>
              <a:path w="2810" h="3648" extrusionOk="0">
                <a:moveTo>
                  <a:pt x="1365" y="241"/>
                </a:moveTo>
                <a:cubicBezTo>
                  <a:pt x="1630" y="241"/>
                  <a:pt x="1899" y="338"/>
                  <a:pt x="2120" y="555"/>
                </a:cubicBezTo>
                <a:cubicBezTo>
                  <a:pt x="2810" y="1245"/>
                  <a:pt x="2329" y="2416"/>
                  <a:pt x="1356" y="2416"/>
                </a:cubicBezTo>
                <a:cubicBezTo>
                  <a:pt x="764" y="2416"/>
                  <a:pt x="272" y="1935"/>
                  <a:pt x="272" y="1344"/>
                </a:cubicBezTo>
                <a:cubicBezTo>
                  <a:pt x="263" y="681"/>
                  <a:pt x="802" y="241"/>
                  <a:pt x="1365" y="241"/>
                </a:cubicBezTo>
                <a:close/>
                <a:moveTo>
                  <a:pt x="1356" y="1"/>
                </a:moveTo>
                <a:cubicBezTo>
                  <a:pt x="604" y="1"/>
                  <a:pt x="0" y="604"/>
                  <a:pt x="0" y="1356"/>
                </a:cubicBezTo>
                <a:cubicBezTo>
                  <a:pt x="0" y="2391"/>
                  <a:pt x="1183" y="3512"/>
                  <a:pt x="1331" y="3648"/>
                </a:cubicBezTo>
                <a:lnTo>
                  <a:pt x="1368" y="3648"/>
                </a:lnTo>
                <a:cubicBezTo>
                  <a:pt x="1528" y="3512"/>
                  <a:pt x="2711" y="2453"/>
                  <a:pt x="2711" y="1356"/>
                </a:cubicBezTo>
                <a:cubicBezTo>
                  <a:pt x="2711" y="604"/>
                  <a:pt x="2095" y="1"/>
                  <a:pt x="1356" y="1"/>
                </a:cubicBezTo>
                <a:close/>
              </a:path>
            </a:pathLst>
          </a:custGeom>
          <a:noFill/>
          <a:ln w="9525" cap="flat" cmpd="sng">
            <a:solidFill>
              <a:srgbClr val="E3E9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895;p65">
            <a:extLst>
              <a:ext uri="{FF2B5EF4-FFF2-40B4-BE49-F238E27FC236}">
                <a16:creationId xmlns:a16="http://schemas.microsoft.com/office/drawing/2014/main" id="{B68CAE3A-BC05-4B4B-AA89-05E5E4A45F11}"/>
              </a:ext>
            </a:extLst>
          </p:cNvPr>
          <p:cNvSpPr/>
          <p:nvPr/>
        </p:nvSpPr>
        <p:spPr>
          <a:xfrm>
            <a:off x="353792" y="4024029"/>
            <a:ext cx="222397" cy="288694"/>
          </a:xfrm>
          <a:custGeom>
            <a:avLst/>
            <a:gdLst/>
            <a:ahLst/>
            <a:cxnLst/>
            <a:rect l="l" t="t" r="r" b="b"/>
            <a:pathLst>
              <a:path w="2810" h="3648" extrusionOk="0">
                <a:moveTo>
                  <a:pt x="1365" y="241"/>
                </a:moveTo>
                <a:cubicBezTo>
                  <a:pt x="1630" y="241"/>
                  <a:pt x="1899" y="338"/>
                  <a:pt x="2120" y="555"/>
                </a:cubicBezTo>
                <a:cubicBezTo>
                  <a:pt x="2810" y="1245"/>
                  <a:pt x="2329" y="2416"/>
                  <a:pt x="1356" y="2416"/>
                </a:cubicBezTo>
                <a:cubicBezTo>
                  <a:pt x="764" y="2416"/>
                  <a:pt x="272" y="1935"/>
                  <a:pt x="272" y="1344"/>
                </a:cubicBezTo>
                <a:cubicBezTo>
                  <a:pt x="263" y="681"/>
                  <a:pt x="802" y="241"/>
                  <a:pt x="1365" y="241"/>
                </a:cubicBezTo>
                <a:close/>
                <a:moveTo>
                  <a:pt x="1356" y="1"/>
                </a:moveTo>
                <a:cubicBezTo>
                  <a:pt x="604" y="1"/>
                  <a:pt x="0" y="604"/>
                  <a:pt x="0" y="1356"/>
                </a:cubicBezTo>
                <a:cubicBezTo>
                  <a:pt x="0" y="2391"/>
                  <a:pt x="1183" y="3512"/>
                  <a:pt x="1331" y="3648"/>
                </a:cubicBezTo>
                <a:lnTo>
                  <a:pt x="1368" y="3648"/>
                </a:lnTo>
                <a:cubicBezTo>
                  <a:pt x="1528" y="3512"/>
                  <a:pt x="2711" y="2453"/>
                  <a:pt x="2711" y="1356"/>
                </a:cubicBezTo>
                <a:cubicBezTo>
                  <a:pt x="2711" y="604"/>
                  <a:pt x="2095" y="1"/>
                  <a:pt x="1356" y="1"/>
                </a:cubicBezTo>
                <a:close/>
              </a:path>
            </a:pathLst>
          </a:custGeom>
          <a:noFill/>
          <a:ln w="9525" cap="flat" cmpd="sng">
            <a:solidFill>
              <a:srgbClr val="E3E9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9190;p70">
            <a:extLst>
              <a:ext uri="{FF2B5EF4-FFF2-40B4-BE49-F238E27FC236}">
                <a16:creationId xmlns:a16="http://schemas.microsoft.com/office/drawing/2014/main" id="{2B46A182-D80D-42FB-B067-147A5DCB7080}"/>
              </a:ext>
            </a:extLst>
          </p:cNvPr>
          <p:cNvSpPr/>
          <p:nvPr/>
        </p:nvSpPr>
        <p:spPr>
          <a:xfrm>
            <a:off x="294906" y="4487825"/>
            <a:ext cx="340168" cy="219257"/>
          </a:xfrm>
          <a:custGeom>
            <a:avLst/>
            <a:gdLst/>
            <a:ahLst/>
            <a:cxnLst/>
            <a:rect l="l" t="t" r="r" b="b"/>
            <a:pathLst>
              <a:path w="19325" h="12456" extrusionOk="0">
                <a:moveTo>
                  <a:pt x="17057" y="1133"/>
                </a:moveTo>
                <a:lnTo>
                  <a:pt x="9662" y="6652"/>
                </a:lnTo>
                <a:lnTo>
                  <a:pt x="2268" y="1133"/>
                </a:lnTo>
                <a:close/>
                <a:moveTo>
                  <a:pt x="18192" y="1697"/>
                </a:moveTo>
                <a:lnTo>
                  <a:pt x="18192" y="10756"/>
                </a:lnTo>
                <a:cubicBezTo>
                  <a:pt x="18192" y="11070"/>
                  <a:pt x="17939" y="11323"/>
                  <a:pt x="17628" y="11323"/>
                </a:cubicBezTo>
                <a:lnTo>
                  <a:pt x="1700" y="11323"/>
                </a:lnTo>
                <a:cubicBezTo>
                  <a:pt x="1386" y="11323"/>
                  <a:pt x="1132" y="11070"/>
                  <a:pt x="1132" y="10756"/>
                </a:cubicBezTo>
                <a:lnTo>
                  <a:pt x="1132" y="1697"/>
                </a:lnTo>
                <a:lnTo>
                  <a:pt x="9324" y="7812"/>
                </a:lnTo>
                <a:cubicBezTo>
                  <a:pt x="9424" y="7887"/>
                  <a:pt x="9543" y="7925"/>
                  <a:pt x="9663" y="7925"/>
                </a:cubicBezTo>
                <a:cubicBezTo>
                  <a:pt x="9782" y="7925"/>
                  <a:pt x="9902" y="7887"/>
                  <a:pt x="10004" y="7812"/>
                </a:cubicBezTo>
                <a:lnTo>
                  <a:pt x="18192" y="1697"/>
                </a:lnTo>
                <a:close/>
                <a:moveTo>
                  <a:pt x="1688" y="0"/>
                </a:moveTo>
                <a:cubicBezTo>
                  <a:pt x="1287" y="0"/>
                  <a:pt x="900" y="145"/>
                  <a:pt x="598" y="405"/>
                </a:cubicBezTo>
                <a:cubicBezTo>
                  <a:pt x="583" y="417"/>
                  <a:pt x="571" y="429"/>
                  <a:pt x="556" y="444"/>
                </a:cubicBezTo>
                <a:cubicBezTo>
                  <a:pt x="202" y="764"/>
                  <a:pt x="0" y="1220"/>
                  <a:pt x="0" y="1697"/>
                </a:cubicBezTo>
                <a:lnTo>
                  <a:pt x="0" y="10756"/>
                </a:lnTo>
                <a:cubicBezTo>
                  <a:pt x="0" y="11695"/>
                  <a:pt x="761" y="12453"/>
                  <a:pt x="1700" y="12456"/>
                </a:cubicBezTo>
                <a:lnTo>
                  <a:pt x="17628" y="12456"/>
                </a:lnTo>
                <a:cubicBezTo>
                  <a:pt x="18564" y="12453"/>
                  <a:pt x="19325" y="11695"/>
                  <a:pt x="19325" y="10756"/>
                </a:cubicBezTo>
                <a:lnTo>
                  <a:pt x="19325" y="1697"/>
                </a:lnTo>
                <a:cubicBezTo>
                  <a:pt x="19325" y="1220"/>
                  <a:pt x="19122" y="764"/>
                  <a:pt x="18769" y="441"/>
                </a:cubicBezTo>
                <a:cubicBezTo>
                  <a:pt x="18757" y="429"/>
                  <a:pt x="18742" y="417"/>
                  <a:pt x="18727" y="405"/>
                </a:cubicBezTo>
                <a:cubicBezTo>
                  <a:pt x="18422" y="145"/>
                  <a:pt x="18037" y="0"/>
                  <a:pt x="17640" y="0"/>
                </a:cubicBezTo>
                <a:cubicBezTo>
                  <a:pt x="17636" y="0"/>
                  <a:pt x="17632" y="0"/>
                  <a:pt x="17628" y="1"/>
                </a:cubicBezTo>
                <a:lnTo>
                  <a:pt x="1700" y="1"/>
                </a:lnTo>
                <a:cubicBezTo>
                  <a:pt x="1696" y="0"/>
                  <a:pt x="1692" y="0"/>
                  <a:pt x="1688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7" name="Google Shape;186;p31">
            <a:extLst>
              <a:ext uri="{FF2B5EF4-FFF2-40B4-BE49-F238E27FC236}">
                <a16:creationId xmlns:a16="http://schemas.microsoft.com/office/drawing/2014/main" id="{031F0E36-FC89-4C92-A97A-FA6DAC8C5E6D}"/>
              </a:ext>
            </a:extLst>
          </p:cNvPr>
          <p:cNvSpPr txBox="1">
            <a:spLocks/>
          </p:cNvSpPr>
          <p:nvPr/>
        </p:nvSpPr>
        <p:spPr>
          <a:xfrm>
            <a:off x="464990" y="3493003"/>
            <a:ext cx="1408996" cy="852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algn="ctr"/>
            <a:r>
              <a:rPr lang="en-IN" sz="1200" dirty="0"/>
              <a:t>UTTARPARA</a:t>
            </a:r>
          </a:p>
          <a:p>
            <a:pPr marL="0" indent="0" algn="ctr"/>
            <a:endParaRPr lang="en-IN" sz="1200" dirty="0"/>
          </a:p>
          <a:p>
            <a:pPr marL="0" indent="0" algn="ctr"/>
            <a:endParaRPr lang="en-IN" sz="1100" dirty="0"/>
          </a:p>
          <a:p>
            <a:pPr marL="0" indent="0" algn="ctr"/>
            <a:r>
              <a:rPr lang="en-IN" sz="1200" dirty="0"/>
              <a:t>METIABURZ</a:t>
            </a:r>
            <a:endParaRPr lang="en-IN" dirty="0"/>
          </a:p>
        </p:txBody>
      </p:sp>
      <p:sp>
        <p:nvSpPr>
          <p:cNvPr id="19" name="Google Shape;186;p31">
            <a:extLst>
              <a:ext uri="{FF2B5EF4-FFF2-40B4-BE49-F238E27FC236}">
                <a16:creationId xmlns:a16="http://schemas.microsoft.com/office/drawing/2014/main" id="{008FA0FF-43FB-4B26-9946-E92A3C3F2182}"/>
              </a:ext>
            </a:extLst>
          </p:cNvPr>
          <p:cNvSpPr txBox="1">
            <a:spLocks/>
          </p:cNvSpPr>
          <p:nvPr/>
        </p:nvSpPr>
        <p:spPr>
          <a:xfrm>
            <a:off x="675745" y="4421491"/>
            <a:ext cx="2992034" cy="852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algn="ctr"/>
            <a:r>
              <a:rPr lang="en-IN" sz="1200" dirty="0">
                <a:solidFill>
                  <a:schemeClr val="bg2">
                    <a:lumMod val="50000"/>
                  </a:schemeClr>
                </a:solidFill>
              </a:rPr>
              <a:t>globalbusinessventures2019@gmail.com</a:t>
            </a:r>
            <a:endParaRPr lang="en-IN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8"/>
          <p:cNvSpPr txBox="1">
            <a:spLocks noGrp="1"/>
          </p:cNvSpPr>
          <p:nvPr>
            <p:ph type="title"/>
          </p:nvPr>
        </p:nvSpPr>
        <p:spPr>
          <a:xfrm>
            <a:off x="2114550" y="2164300"/>
            <a:ext cx="4921200" cy="13716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</a:t>
            </a:r>
            <a:endParaRPr dirty="0"/>
          </a:p>
        </p:txBody>
      </p:sp>
      <p:cxnSp>
        <p:nvCxnSpPr>
          <p:cNvPr id="271" name="Google Shape;271;p38"/>
          <p:cNvCxnSpPr/>
          <p:nvPr/>
        </p:nvCxnSpPr>
        <p:spPr>
          <a:xfrm>
            <a:off x="2120726" y="1174160"/>
            <a:ext cx="0" cy="7377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>
            <a:spLocks noGrp="1"/>
          </p:cNvSpPr>
          <p:nvPr>
            <p:ph type="title" idx="2"/>
          </p:nvPr>
        </p:nvSpPr>
        <p:spPr>
          <a:xfrm>
            <a:off x="7079728" y="2868530"/>
            <a:ext cx="1447200" cy="3405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Work</a:t>
            </a:r>
            <a:endParaRPr/>
          </a:p>
        </p:txBody>
      </p:sp>
      <p:sp>
        <p:nvSpPr>
          <p:cNvPr id="201" name="Google Shape;201;p33"/>
          <p:cNvSpPr txBox="1">
            <a:spLocks noGrp="1"/>
          </p:cNvSpPr>
          <p:nvPr>
            <p:ph type="title" idx="4"/>
          </p:nvPr>
        </p:nvSpPr>
        <p:spPr>
          <a:xfrm>
            <a:off x="3702065" y="2868530"/>
            <a:ext cx="1447200" cy="3405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 Do</a:t>
            </a:r>
            <a:endParaRPr/>
          </a:p>
        </p:txBody>
      </p:sp>
      <p:sp>
        <p:nvSpPr>
          <p:cNvPr id="202" name="Google Shape;202;p33"/>
          <p:cNvSpPr txBox="1">
            <a:spLocks noGrp="1"/>
          </p:cNvSpPr>
          <p:nvPr>
            <p:ph type="title"/>
          </p:nvPr>
        </p:nvSpPr>
        <p:spPr>
          <a:xfrm>
            <a:off x="2012951" y="2868530"/>
            <a:ext cx="1447200" cy="3405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Me</a:t>
            </a:r>
            <a:endParaRPr/>
          </a:p>
        </p:txBody>
      </p:sp>
      <p:sp>
        <p:nvSpPr>
          <p:cNvPr id="203" name="Google Shape;203;p33"/>
          <p:cNvSpPr txBox="1">
            <a:spLocks noGrp="1"/>
          </p:cNvSpPr>
          <p:nvPr>
            <p:ph type="subTitle" idx="1"/>
          </p:nvPr>
        </p:nvSpPr>
        <p:spPr>
          <a:xfrm>
            <a:off x="2012950" y="3201900"/>
            <a:ext cx="1449300" cy="7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204" name="Google Shape;204;p33"/>
          <p:cNvSpPr txBox="1">
            <a:spLocks noGrp="1"/>
          </p:cNvSpPr>
          <p:nvPr>
            <p:ph type="subTitle" idx="3"/>
          </p:nvPr>
        </p:nvSpPr>
        <p:spPr>
          <a:xfrm>
            <a:off x="7078662" y="3201900"/>
            <a:ext cx="1449300" cy="7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205" name="Google Shape;205;p33"/>
          <p:cNvSpPr txBox="1">
            <a:spLocks noGrp="1"/>
          </p:cNvSpPr>
          <p:nvPr>
            <p:ph type="subTitle" idx="5"/>
          </p:nvPr>
        </p:nvSpPr>
        <p:spPr>
          <a:xfrm>
            <a:off x="3701539" y="3201900"/>
            <a:ext cx="1449300" cy="7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206" name="Google Shape;206;p33"/>
          <p:cNvSpPr txBox="1">
            <a:spLocks noGrp="1"/>
          </p:cNvSpPr>
          <p:nvPr>
            <p:ph type="title" idx="6"/>
          </p:nvPr>
        </p:nvSpPr>
        <p:spPr>
          <a:xfrm>
            <a:off x="5391187" y="2868530"/>
            <a:ext cx="1447200" cy="3405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Experience</a:t>
            </a:r>
            <a:endParaRPr/>
          </a:p>
        </p:txBody>
      </p:sp>
      <p:sp>
        <p:nvSpPr>
          <p:cNvPr id="207" name="Google Shape;207;p33"/>
          <p:cNvSpPr txBox="1">
            <a:spLocks noGrp="1"/>
          </p:cNvSpPr>
          <p:nvPr>
            <p:ph type="subTitle" idx="7"/>
          </p:nvPr>
        </p:nvSpPr>
        <p:spPr>
          <a:xfrm>
            <a:off x="5390107" y="3201900"/>
            <a:ext cx="1449300" cy="7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type="title" idx="8"/>
          </p:nvPr>
        </p:nvSpPr>
        <p:spPr>
          <a:xfrm>
            <a:off x="2022597" y="1822475"/>
            <a:ext cx="1430100" cy="825900"/>
          </a:xfrm>
          <a:prstGeom prst="rect">
            <a:avLst/>
          </a:prstGeom>
        </p:spPr>
        <p:txBody>
          <a:bodyPr spcFirstLastPara="1" wrap="square" lIns="457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title" idx="9"/>
          </p:nvPr>
        </p:nvSpPr>
        <p:spPr>
          <a:xfrm>
            <a:off x="3711202" y="1822475"/>
            <a:ext cx="1430100" cy="825900"/>
          </a:xfrm>
          <a:prstGeom prst="rect">
            <a:avLst/>
          </a:prstGeom>
        </p:spPr>
        <p:txBody>
          <a:bodyPr spcFirstLastPara="1" wrap="square" lIns="457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title" idx="13"/>
          </p:nvPr>
        </p:nvSpPr>
        <p:spPr>
          <a:xfrm>
            <a:off x="5399786" y="1822475"/>
            <a:ext cx="1430100" cy="825900"/>
          </a:xfrm>
          <a:prstGeom prst="rect">
            <a:avLst/>
          </a:prstGeom>
        </p:spPr>
        <p:txBody>
          <a:bodyPr spcFirstLastPara="1" wrap="square" lIns="457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1" name="Google Shape;211;p33"/>
          <p:cNvSpPr txBox="1">
            <a:spLocks noGrp="1"/>
          </p:cNvSpPr>
          <p:nvPr>
            <p:ph type="title" idx="14"/>
          </p:nvPr>
        </p:nvSpPr>
        <p:spPr>
          <a:xfrm>
            <a:off x="7088357" y="1822475"/>
            <a:ext cx="1430100" cy="825900"/>
          </a:xfrm>
          <a:prstGeom prst="rect">
            <a:avLst/>
          </a:prstGeom>
        </p:spPr>
        <p:txBody>
          <a:bodyPr spcFirstLastPara="1" wrap="square" lIns="457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9CD8D1F-21AC-4F4B-B67F-808011185A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" r="9124"/>
          <a:stretch/>
        </p:blipFill>
        <p:spPr>
          <a:xfrm>
            <a:off x="948867" y="0"/>
            <a:ext cx="832422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 txBox="1">
            <a:spLocks noGrp="1"/>
          </p:cNvSpPr>
          <p:nvPr>
            <p:ph type="title"/>
          </p:nvPr>
        </p:nvSpPr>
        <p:spPr>
          <a:xfrm>
            <a:off x="5238974" y="262050"/>
            <a:ext cx="4646091" cy="6399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Product Line</a:t>
            </a:r>
            <a:endParaRPr dirty="0"/>
          </a:p>
        </p:txBody>
      </p:sp>
      <p:pic>
        <p:nvPicPr>
          <p:cNvPr id="2052" name="Picture 4" descr="Sets of Tables and Chairs. Furniture Sketch. Stock Vector - Illustration of  restaurant, furniture: 124552157">
            <a:extLst>
              <a:ext uri="{FF2B5EF4-FFF2-40B4-BE49-F238E27FC236}">
                <a16:creationId xmlns:a16="http://schemas.microsoft.com/office/drawing/2014/main" id="{2E465FAF-D91C-43E2-A409-04707B022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35" y="0"/>
            <a:ext cx="2967933" cy="25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edroom Line Drawing Images – Browse 8,463 Stock Photos, Vectors, and Video  | Adobe Stock">
            <a:extLst>
              <a:ext uri="{FF2B5EF4-FFF2-40B4-BE49-F238E27FC236}">
                <a16:creationId xmlns:a16="http://schemas.microsoft.com/office/drawing/2014/main" id="{8AA260C5-836A-4177-9EEF-B9179C2D9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39" y="1232398"/>
            <a:ext cx="3436143" cy="229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324B3-801B-49A8-BF5E-E0786A8388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94"/>
          <a:stretch/>
        </p:blipFill>
        <p:spPr>
          <a:xfrm>
            <a:off x="4835608" y="901950"/>
            <a:ext cx="3670143" cy="3863688"/>
          </a:xfrm>
          <a:prstGeom prst="rect">
            <a:avLst/>
          </a:prstGeom>
        </p:spPr>
      </p:pic>
      <p:pic>
        <p:nvPicPr>
          <p:cNvPr id="2056" name="Picture 8" descr="Office in a sketch style. Hand drawn office furniture Stock Photo - Alamy">
            <a:extLst>
              <a:ext uri="{FF2B5EF4-FFF2-40B4-BE49-F238E27FC236}">
                <a16:creationId xmlns:a16="http://schemas.microsoft.com/office/drawing/2014/main" id="{FF5A92BB-4771-4E31-A09F-924DB819D7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4"/>
          <a:stretch/>
        </p:blipFill>
        <p:spPr bwMode="auto">
          <a:xfrm>
            <a:off x="629487" y="2789900"/>
            <a:ext cx="2679505" cy="212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 txBox="1">
            <a:spLocks noGrp="1"/>
          </p:cNvSpPr>
          <p:nvPr>
            <p:ph type="title" idx="4"/>
          </p:nvPr>
        </p:nvSpPr>
        <p:spPr>
          <a:xfrm>
            <a:off x="2120725" y="494975"/>
            <a:ext cx="6311400" cy="6399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Project Furniture</a:t>
            </a:r>
            <a:endParaRPr dirty="0"/>
          </a:p>
        </p:txBody>
      </p:sp>
      <p:sp>
        <p:nvSpPr>
          <p:cNvPr id="226" name="Google Shape;226;p35"/>
          <p:cNvSpPr txBox="1">
            <a:spLocks noGrp="1"/>
          </p:cNvSpPr>
          <p:nvPr>
            <p:ph type="title"/>
          </p:nvPr>
        </p:nvSpPr>
        <p:spPr>
          <a:xfrm>
            <a:off x="2015812" y="1188924"/>
            <a:ext cx="2919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600"/>
              </a:spcAft>
              <a:buSzPts val="1400"/>
              <a:buFont typeface="Quicksand"/>
            </a:pPr>
            <a:r>
              <a:rPr lang="en" sz="2400" b="0" dirty="0">
                <a:latin typeface="Quicksand"/>
                <a:sym typeface="Quicksand"/>
              </a:rPr>
              <a:t>Restaurants</a:t>
            </a:r>
            <a:endParaRPr sz="2400" b="0" dirty="0">
              <a:latin typeface="Quicksand"/>
              <a:sym typeface="Quicksand"/>
            </a:endParaRPr>
          </a:p>
        </p:txBody>
      </p:sp>
      <p:cxnSp>
        <p:nvCxnSpPr>
          <p:cNvPr id="229" name="Google Shape;229;p35"/>
          <p:cNvCxnSpPr/>
          <p:nvPr/>
        </p:nvCxnSpPr>
        <p:spPr>
          <a:xfrm>
            <a:off x="1854563" y="1320393"/>
            <a:ext cx="0" cy="350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29;p35">
            <a:extLst>
              <a:ext uri="{FF2B5EF4-FFF2-40B4-BE49-F238E27FC236}">
                <a16:creationId xmlns:a16="http://schemas.microsoft.com/office/drawing/2014/main" id="{72F26476-D1B9-44EC-B166-BDE4E8541B8A}"/>
              </a:ext>
            </a:extLst>
          </p:cNvPr>
          <p:cNvCxnSpPr/>
          <p:nvPr/>
        </p:nvCxnSpPr>
        <p:spPr>
          <a:xfrm>
            <a:off x="4957501" y="1720827"/>
            <a:ext cx="0" cy="350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226;p35">
            <a:extLst>
              <a:ext uri="{FF2B5EF4-FFF2-40B4-BE49-F238E27FC236}">
                <a16:creationId xmlns:a16="http://schemas.microsoft.com/office/drawing/2014/main" id="{076B7199-71D9-43EA-B610-F71A560B4117}"/>
              </a:ext>
            </a:extLst>
          </p:cNvPr>
          <p:cNvSpPr txBox="1">
            <a:spLocks/>
          </p:cNvSpPr>
          <p:nvPr/>
        </p:nvSpPr>
        <p:spPr>
          <a:xfrm>
            <a:off x="5118750" y="1587426"/>
            <a:ext cx="2919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iri"/>
              <a:buNone/>
              <a:defRPr sz="2300" b="1" i="0" u="none" strike="noStrike" cap="none">
                <a:solidFill>
                  <a:schemeClr val="dk1"/>
                </a:solidFill>
                <a:latin typeface="Amiri"/>
                <a:ea typeface="Amiri"/>
                <a:cs typeface="Amiri"/>
                <a:sym typeface="Ami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pPr>
              <a:spcAft>
                <a:spcPts val="1600"/>
              </a:spcAft>
              <a:buSzPts val="1400"/>
              <a:buFont typeface="Quicksand"/>
              <a:buNone/>
            </a:pPr>
            <a:r>
              <a:rPr lang="en-IN" sz="2400" b="0" dirty="0">
                <a:latin typeface="Quicksand"/>
                <a:sym typeface="Quicksand"/>
              </a:rPr>
              <a:t>Hotels</a:t>
            </a:r>
          </a:p>
        </p:txBody>
      </p:sp>
      <p:cxnSp>
        <p:nvCxnSpPr>
          <p:cNvPr id="22" name="Google Shape;229;p35">
            <a:extLst>
              <a:ext uri="{FF2B5EF4-FFF2-40B4-BE49-F238E27FC236}">
                <a16:creationId xmlns:a16="http://schemas.microsoft.com/office/drawing/2014/main" id="{A2D02E61-2F5D-4791-A3C9-83DA2ABCA21A}"/>
              </a:ext>
            </a:extLst>
          </p:cNvPr>
          <p:cNvCxnSpPr/>
          <p:nvPr/>
        </p:nvCxnSpPr>
        <p:spPr>
          <a:xfrm>
            <a:off x="1854563" y="2705151"/>
            <a:ext cx="0" cy="350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26;p35">
            <a:extLst>
              <a:ext uri="{FF2B5EF4-FFF2-40B4-BE49-F238E27FC236}">
                <a16:creationId xmlns:a16="http://schemas.microsoft.com/office/drawing/2014/main" id="{86BCE8DA-19DA-46D6-9E01-ED52C90691DB}"/>
              </a:ext>
            </a:extLst>
          </p:cNvPr>
          <p:cNvSpPr txBox="1">
            <a:spLocks/>
          </p:cNvSpPr>
          <p:nvPr/>
        </p:nvSpPr>
        <p:spPr>
          <a:xfrm>
            <a:off x="2015812" y="2571750"/>
            <a:ext cx="2919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iri"/>
              <a:buNone/>
              <a:defRPr sz="2300" b="1" i="0" u="none" strike="noStrike" cap="none">
                <a:solidFill>
                  <a:schemeClr val="dk1"/>
                </a:solidFill>
                <a:latin typeface="Amiri"/>
                <a:ea typeface="Amiri"/>
                <a:cs typeface="Amiri"/>
                <a:sym typeface="Ami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pPr>
              <a:spcAft>
                <a:spcPts val="1600"/>
              </a:spcAft>
              <a:buSzPts val="1400"/>
              <a:buFont typeface="Quicksand"/>
              <a:buNone/>
            </a:pPr>
            <a:r>
              <a:rPr lang="en-IN" sz="2400" b="0" dirty="0">
                <a:latin typeface="Quicksand"/>
                <a:sym typeface="Quicksand"/>
              </a:rPr>
              <a:t>Corporate Offices</a:t>
            </a:r>
          </a:p>
        </p:txBody>
      </p:sp>
      <p:cxnSp>
        <p:nvCxnSpPr>
          <p:cNvPr id="24" name="Google Shape;229;p35">
            <a:extLst>
              <a:ext uri="{FF2B5EF4-FFF2-40B4-BE49-F238E27FC236}">
                <a16:creationId xmlns:a16="http://schemas.microsoft.com/office/drawing/2014/main" id="{4080968F-6BCC-430C-B273-00728B8A0D70}"/>
              </a:ext>
            </a:extLst>
          </p:cNvPr>
          <p:cNvCxnSpPr/>
          <p:nvPr/>
        </p:nvCxnSpPr>
        <p:spPr>
          <a:xfrm>
            <a:off x="4957502" y="3557053"/>
            <a:ext cx="0" cy="350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26;p35">
            <a:extLst>
              <a:ext uri="{FF2B5EF4-FFF2-40B4-BE49-F238E27FC236}">
                <a16:creationId xmlns:a16="http://schemas.microsoft.com/office/drawing/2014/main" id="{7B849EA0-2B18-4ECF-B5D7-442BD03ED7BF}"/>
              </a:ext>
            </a:extLst>
          </p:cNvPr>
          <p:cNvSpPr txBox="1">
            <a:spLocks/>
          </p:cNvSpPr>
          <p:nvPr/>
        </p:nvSpPr>
        <p:spPr>
          <a:xfrm>
            <a:off x="5118750" y="3423652"/>
            <a:ext cx="369176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iri"/>
              <a:buNone/>
              <a:defRPr sz="2300" b="1" i="0" u="none" strike="noStrike" cap="none">
                <a:solidFill>
                  <a:schemeClr val="dk1"/>
                </a:solidFill>
                <a:latin typeface="Amiri"/>
                <a:ea typeface="Amiri"/>
                <a:cs typeface="Amiri"/>
                <a:sym typeface="Ami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pPr>
              <a:spcAft>
                <a:spcPts val="1600"/>
              </a:spcAft>
              <a:buSzPts val="1400"/>
              <a:buFont typeface="Quicksand"/>
              <a:buNone/>
            </a:pPr>
            <a:r>
              <a:rPr lang="en-IN" sz="2400" b="0" dirty="0">
                <a:latin typeface="Quicksand"/>
                <a:sym typeface="Quicksand"/>
              </a:rPr>
              <a:t>Government  Offices</a:t>
            </a:r>
          </a:p>
        </p:txBody>
      </p:sp>
      <p:cxnSp>
        <p:nvCxnSpPr>
          <p:cNvPr id="26" name="Google Shape;229;p35">
            <a:extLst>
              <a:ext uri="{FF2B5EF4-FFF2-40B4-BE49-F238E27FC236}">
                <a16:creationId xmlns:a16="http://schemas.microsoft.com/office/drawing/2014/main" id="{9EF38D3A-EC68-4F00-AFD9-8734B232E752}"/>
              </a:ext>
            </a:extLst>
          </p:cNvPr>
          <p:cNvCxnSpPr/>
          <p:nvPr/>
        </p:nvCxnSpPr>
        <p:spPr>
          <a:xfrm>
            <a:off x="1854563" y="4083557"/>
            <a:ext cx="0" cy="350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Google Shape;226;p35">
            <a:extLst>
              <a:ext uri="{FF2B5EF4-FFF2-40B4-BE49-F238E27FC236}">
                <a16:creationId xmlns:a16="http://schemas.microsoft.com/office/drawing/2014/main" id="{94498E66-2943-476A-B207-9F14D90937D5}"/>
              </a:ext>
            </a:extLst>
          </p:cNvPr>
          <p:cNvSpPr txBox="1">
            <a:spLocks/>
          </p:cNvSpPr>
          <p:nvPr/>
        </p:nvSpPr>
        <p:spPr>
          <a:xfrm>
            <a:off x="2015812" y="4083557"/>
            <a:ext cx="2919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iri"/>
              <a:buNone/>
              <a:defRPr sz="2300" b="1" i="0" u="none" strike="noStrike" cap="none">
                <a:solidFill>
                  <a:schemeClr val="dk1"/>
                </a:solidFill>
                <a:latin typeface="Amiri"/>
                <a:ea typeface="Amiri"/>
                <a:cs typeface="Amiri"/>
                <a:sym typeface="Ami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pPr>
              <a:spcAft>
                <a:spcPts val="1600"/>
              </a:spcAft>
              <a:buSzPts val="1400"/>
              <a:buFont typeface="Quicksand"/>
              <a:buNone/>
            </a:pPr>
            <a:r>
              <a:rPr lang="en-IN" sz="2400" b="0" dirty="0">
                <a:latin typeface="Quicksand"/>
                <a:sym typeface="Quicksand"/>
              </a:rPr>
              <a:t>Hospitals</a:t>
            </a:r>
          </a:p>
        </p:txBody>
      </p:sp>
      <p:pic>
        <p:nvPicPr>
          <p:cNvPr id="30" name="Picture 4" descr="Restaurant Logo Or Label. Menu, Food Service Symbol. Royalty Free Cliparts,  Vectors, And Stock Illustration. Image 114528834.">
            <a:extLst>
              <a:ext uri="{FF2B5EF4-FFF2-40B4-BE49-F238E27FC236}">
                <a16:creationId xmlns:a16="http://schemas.microsoft.com/office/drawing/2014/main" id="{CBFC5A3E-D87C-41CE-9A21-471CE02B2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75" y="968862"/>
            <a:ext cx="1083048" cy="100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ospital Logo Vector Art, Icons, and Graphics for Free Download">
            <a:extLst>
              <a:ext uri="{FF2B5EF4-FFF2-40B4-BE49-F238E27FC236}">
                <a16:creationId xmlns:a16="http://schemas.microsoft.com/office/drawing/2014/main" id="{2C4E7342-D052-48B0-9A8B-EED91B49E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16" y="3626478"/>
            <a:ext cx="1580696" cy="12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usiness office logo Royalty Free Vector Image">
            <a:extLst>
              <a:ext uri="{FF2B5EF4-FFF2-40B4-BE49-F238E27FC236}">
                <a16:creationId xmlns:a16="http://schemas.microsoft.com/office/drawing/2014/main" id="{BACCEC0B-2A81-4EB0-92E7-A72444A18C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grayscl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0"/>
          <a:stretch/>
        </p:blipFill>
        <p:spPr bwMode="auto">
          <a:xfrm>
            <a:off x="711877" y="2499657"/>
            <a:ext cx="1083046" cy="70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Food Flat Icon Single High Quality Stock Vector (Royalty Free) 519945712">
            <a:extLst>
              <a:ext uri="{FF2B5EF4-FFF2-40B4-BE49-F238E27FC236}">
                <a16:creationId xmlns:a16="http://schemas.microsoft.com/office/drawing/2014/main" id="{D64C2F4D-AC1C-4BB2-B033-FD345F018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34"/>
          <a:stretch/>
        </p:blipFill>
        <p:spPr bwMode="auto">
          <a:xfrm>
            <a:off x="6140611" y="1134875"/>
            <a:ext cx="1648039" cy="120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Government Icon on Black Background Stock Illustration - Illustration of  construction, building: 162695369">
            <a:extLst>
              <a:ext uri="{FF2B5EF4-FFF2-40B4-BE49-F238E27FC236}">
                <a16:creationId xmlns:a16="http://schemas.microsoft.com/office/drawing/2014/main" id="{3F091571-3053-4AEF-B13E-CE39CAD90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183" y="3094097"/>
            <a:ext cx="1164659" cy="116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"/>
          <p:cNvSpPr txBox="1">
            <a:spLocks noGrp="1"/>
          </p:cNvSpPr>
          <p:nvPr>
            <p:ph type="title"/>
          </p:nvPr>
        </p:nvSpPr>
        <p:spPr>
          <a:xfrm>
            <a:off x="2120725" y="1464389"/>
            <a:ext cx="6311400" cy="6399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Karim’s Restaurant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877730-5B65-4ADE-B57F-A4EF6E208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944" y="59431"/>
            <a:ext cx="2925056" cy="5024638"/>
          </a:xfrm>
          <a:prstGeom prst="rect">
            <a:avLst/>
          </a:prstGeom>
        </p:spPr>
      </p:pic>
      <p:sp>
        <p:nvSpPr>
          <p:cNvPr id="34" name="Google Shape;2895;p65">
            <a:extLst>
              <a:ext uri="{FF2B5EF4-FFF2-40B4-BE49-F238E27FC236}">
                <a16:creationId xmlns:a16="http://schemas.microsoft.com/office/drawing/2014/main" id="{5863DD40-0AE7-48CF-9B16-D6AD07C18699}"/>
              </a:ext>
            </a:extLst>
          </p:cNvPr>
          <p:cNvSpPr/>
          <p:nvPr/>
        </p:nvSpPr>
        <p:spPr>
          <a:xfrm>
            <a:off x="2813859" y="1957020"/>
            <a:ext cx="222397" cy="288694"/>
          </a:xfrm>
          <a:custGeom>
            <a:avLst/>
            <a:gdLst/>
            <a:ahLst/>
            <a:cxnLst/>
            <a:rect l="l" t="t" r="r" b="b"/>
            <a:pathLst>
              <a:path w="2810" h="3648" extrusionOk="0">
                <a:moveTo>
                  <a:pt x="1365" y="241"/>
                </a:moveTo>
                <a:cubicBezTo>
                  <a:pt x="1630" y="241"/>
                  <a:pt x="1899" y="338"/>
                  <a:pt x="2120" y="555"/>
                </a:cubicBezTo>
                <a:cubicBezTo>
                  <a:pt x="2810" y="1245"/>
                  <a:pt x="2329" y="2416"/>
                  <a:pt x="1356" y="2416"/>
                </a:cubicBezTo>
                <a:cubicBezTo>
                  <a:pt x="764" y="2416"/>
                  <a:pt x="272" y="1935"/>
                  <a:pt x="272" y="1344"/>
                </a:cubicBezTo>
                <a:cubicBezTo>
                  <a:pt x="263" y="681"/>
                  <a:pt x="802" y="241"/>
                  <a:pt x="1365" y="241"/>
                </a:cubicBezTo>
                <a:close/>
                <a:moveTo>
                  <a:pt x="1356" y="1"/>
                </a:moveTo>
                <a:cubicBezTo>
                  <a:pt x="604" y="1"/>
                  <a:pt x="0" y="604"/>
                  <a:pt x="0" y="1356"/>
                </a:cubicBezTo>
                <a:cubicBezTo>
                  <a:pt x="0" y="2391"/>
                  <a:pt x="1183" y="3512"/>
                  <a:pt x="1331" y="3648"/>
                </a:cubicBezTo>
                <a:lnTo>
                  <a:pt x="1368" y="3648"/>
                </a:lnTo>
                <a:cubicBezTo>
                  <a:pt x="1528" y="3512"/>
                  <a:pt x="2711" y="2453"/>
                  <a:pt x="2711" y="1356"/>
                </a:cubicBezTo>
                <a:cubicBezTo>
                  <a:pt x="2711" y="604"/>
                  <a:pt x="2095" y="1"/>
                  <a:pt x="1356" y="1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86;p31">
            <a:extLst>
              <a:ext uri="{FF2B5EF4-FFF2-40B4-BE49-F238E27FC236}">
                <a16:creationId xmlns:a16="http://schemas.microsoft.com/office/drawing/2014/main" id="{4998970B-622B-4FCB-B013-A9F424042EAA}"/>
              </a:ext>
            </a:extLst>
          </p:cNvPr>
          <p:cNvSpPr txBox="1">
            <a:spLocks/>
          </p:cNvSpPr>
          <p:nvPr/>
        </p:nvSpPr>
        <p:spPr>
          <a:xfrm>
            <a:off x="2925057" y="1905894"/>
            <a:ext cx="1408996" cy="852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algn="ctr"/>
            <a:r>
              <a:rPr lang="en-IN" sz="1200" dirty="0" err="1">
                <a:solidFill>
                  <a:schemeClr val="accent1"/>
                </a:solidFill>
              </a:rPr>
              <a:t>Hatibaghan</a:t>
            </a:r>
            <a:endParaRPr lang="en-IN" sz="1200" dirty="0">
              <a:solidFill>
                <a:schemeClr val="accent1"/>
              </a:solidFill>
            </a:endParaRPr>
          </a:p>
          <a:p>
            <a:pPr marL="0" indent="0" algn="ctr"/>
            <a:endParaRPr lang="en-IN" sz="1200" dirty="0"/>
          </a:p>
        </p:txBody>
      </p:sp>
      <p:sp>
        <p:nvSpPr>
          <p:cNvPr id="36" name="Google Shape;284;p39">
            <a:extLst>
              <a:ext uri="{FF2B5EF4-FFF2-40B4-BE49-F238E27FC236}">
                <a16:creationId xmlns:a16="http://schemas.microsoft.com/office/drawing/2014/main" id="{6382450D-6D34-47A3-BF6A-DA9174A2BBEE}"/>
              </a:ext>
            </a:extLst>
          </p:cNvPr>
          <p:cNvSpPr txBox="1">
            <a:spLocks/>
          </p:cNvSpPr>
          <p:nvPr/>
        </p:nvSpPr>
        <p:spPr>
          <a:xfrm>
            <a:off x="1373549" y="2742537"/>
            <a:ext cx="4845395" cy="126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600"/>
              </a:spcAft>
              <a:buFont typeface="Quicksand"/>
              <a:buNone/>
            </a:pPr>
            <a:r>
              <a:rPr lang="en-IN" dirty="0"/>
              <a:t>Delivered </a:t>
            </a:r>
            <a:r>
              <a:rPr lang="en-IN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r>
              <a:rPr lang="en-IN" dirty="0"/>
              <a:t> </a:t>
            </a:r>
            <a:r>
              <a:rPr lang="en-IN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seater</a:t>
            </a:r>
            <a:r>
              <a:rPr lang="en-IN" dirty="0">
                <a:solidFill>
                  <a:schemeClr val="accent1"/>
                </a:solidFill>
              </a:rPr>
              <a:t> restaurant furniture along with tables.</a:t>
            </a:r>
          </a:p>
          <a:p>
            <a:pPr marL="0" indent="0" algn="ctr">
              <a:lnSpc>
                <a:spcPct val="100000"/>
              </a:lnSpc>
              <a:spcAft>
                <a:spcPts val="1600"/>
              </a:spcAft>
              <a:buFont typeface="Quicksand"/>
              <a:buNone/>
            </a:pPr>
            <a:r>
              <a:rPr lang="en-IN" dirty="0">
                <a:solidFill>
                  <a:schemeClr val="accent1"/>
                </a:solidFill>
              </a:rPr>
              <a:t>The project was achieved within </a:t>
            </a:r>
            <a:r>
              <a:rPr lang="en-IN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days.</a:t>
            </a:r>
            <a:endParaRPr lang="en-IN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7"/>
          <p:cNvSpPr txBox="1">
            <a:spLocks noGrp="1"/>
          </p:cNvSpPr>
          <p:nvPr>
            <p:ph type="title"/>
          </p:nvPr>
        </p:nvSpPr>
        <p:spPr>
          <a:xfrm>
            <a:off x="0" y="1285800"/>
            <a:ext cx="3749100" cy="2571900"/>
          </a:xfrm>
        </p:spPr>
        <p:txBody>
          <a:bodyPr spcFirstLastPara="1" wrap="square" lIns="1371600" tIns="91425" rIns="731500" bIns="91425" anchor="ctr" anchorCtr="0">
            <a:noAutofit/>
          </a:bodyPr>
          <a:lstStyle/>
          <a:p>
            <a:pPr lvl="0"/>
            <a:r>
              <a:rPr lang="en-IN" dirty="0" err="1"/>
              <a:t>Byju’s</a:t>
            </a:r>
            <a:r>
              <a:rPr lang="en-IN" dirty="0"/>
              <a:t> </a:t>
            </a:r>
            <a:br>
              <a:rPr lang="en-IN" dirty="0"/>
            </a:br>
            <a:br>
              <a:rPr lang="en-IN" dirty="0"/>
            </a:br>
            <a:endParaRPr lang="en-IN" dirty="0"/>
          </a:p>
        </p:txBody>
      </p:sp>
      <p:cxnSp>
        <p:nvCxnSpPr>
          <p:cNvPr id="263" name="Google Shape;263;p37"/>
          <p:cNvCxnSpPr/>
          <p:nvPr/>
        </p:nvCxnSpPr>
        <p:spPr>
          <a:xfrm>
            <a:off x="711901" y="2396549"/>
            <a:ext cx="0" cy="350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Google Shape;2895;p65">
            <a:extLst>
              <a:ext uri="{FF2B5EF4-FFF2-40B4-BE49-F238E27FC236}">
                <a16:creationId xmlns:a16="http://schemas.microsoft.com/office/drawing/2014/main" id="{F50EB091-236D-4D25-A059-CB5835A9E09C}"/>
              </a:ext>
            </a:extLst>
          </p:cNvPr>
          <p:cNvSpPr/>
          <p:nvPr/>
        </p:nvSpPr>
        <p:spPr>
          <a:xfrm>
            <a:off x="1078577" y="2572640"/>
            <a:ext cx="222397" cy="288694"/>
          </a:xfrm>
          <a:custGeom>
            <a:avLst/>
            <a:gdLst/>
            <a:ahLst/>
            <a:cxnLst/>
            <a:rect l="l" t="t" r="r" b="b"/>
            <a:pathLst>
              <a:path w="2810" h="3648" extrusionOk="0">
                <a:moveTo>
                  <a:pt x="1365" y="241"/>
                </a:moveTo>
                <a:cubicBezTo>
                  <a:pt x="1630" y="241"/>
                  <a:pt x="1899" y="338"/>
                  <a:pt x="2120" y="555"/>
                </a:cubicBezTo>
                <a:cubicBezTo>
                  <a:pt x="2810" y="1245"/>
                  <a:pt x="2329" y="2416"/>
                  <a:pt x="1356" y="2416"/>
                </a:cubicBezTo>
                <a:cubicBezTo>
                  <a:pt x="764" y="2416"/>
                  <a:pt x="272" y="1935"/>
                  <a:pt x="272" y="1344"/>
                </a:cubicBezTo>
                <a:cubicBezTo>
                  <a:pt x="263" y="681"/>
                  <a:pt x="802" y="241"/>
                  <a:pt x="1365" y="241"/>
                </a:cubicBezTo>
                <a:close/>
                <a:moveTo>
                  <a:pt x="1356" y="1"/>
                </a:moveTo>
                <a:cubicBezTo>
                  <a:pt x="604" y="1"/>
                  <a:pt x="0" y="604"/>
                  <a:pt x="0" y="1356"/>
                </a:cubicBezTo>
                <a:cubicBezTo>
                  <a:pt x="0" y="2391"/>
                  <a:pt x="1183" y="3512"/>
                  <a:pt x="1331" y="3648"/>
                </a:cubicBezTo>
                <a:lnTo>
                  <a:pt x="1368" y="3648"/>
                </a:lnTo>
                <a:cubicBezTo>
                  <a:pt x="1528" y="3512"/>
                  <a:pt x="2711" y="2453"/>
                  <a:pt x="2711" y="1356"/>
                </a:cubicBezTo>
                <a:cubicBezTo>
                  <a:pt x="2711" y="604"/>
                  <a:pt x="2095" y="1"/>
                  <a:pt x="1356" y="1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86;p31">
            <a:extLst>
              <a:ext uri="{FF2B5EF4-FFF2-40B4-BE49-F238E27FC236}">
                <a16:creationId xmlns:a16="http://schemas.microsoft.com/office/drawing/2014/main" id="{D6B65EFD-D18E-45D8-8D3C-AB859DC759D2}"/>
              </a:ext>
            </a:extLst>
          </p:cNvPr>
          <p:cNvSpPr txBox="1">
            <a:spLocks/>
          </p:cNvSpPr>
          <p:nvPr/>
        </p:nvSpPr>
        <p:spPr>
          <a:xfrm>
            <a:off x="1133554" y="2527325"/>
            <a:ext cx="1408996" cy="852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algn="ctr"/>
            <a:r>
              <a:rPr lang="en-IN" sz="1200" dirty="0">
                <a:solidFill>
                  <a:schemeClr val="bg1"/>
                </a:solidFill>
              </a:rPr>
              <a:t>Jharkhand</a:t>
            </a:r>
          </a:p>
          <a:p>
            <a:pPr marL="0" indent="0" algn="ctr"/>
            <a:endParaRPr lang="en-IN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6CD7F6-E2BE-4C83-A177-3D2736A07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733" y="0"/>
            <a:ext cx="5402510" cy="313805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C75CC2DE-B3E7-4D7F-9E11-49B4DCFF02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10003A-DCAD-4633-8A1B-A7E81DE22D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8946" y="3045736"/>
            <a:ext cx="1485900" cy="21497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3277DA-0D78-4175-B3BE-F02BA9A78F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4798" y="3041673"/>
            <a:ext cx="3297699" cy="21497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EF5CD5B-488E-4E14-A927-A84E979D4D5E}"/>
              </a:ext>
            </a:extLst>
          </p:cNvPr>
          <p:cNvSpPr txBox="1"/>
          <p:nvPr/>
        </p:nvSpPr>
        <p:spPr>
          <a:xfrm>
            <a:off x="2293793" y="2443839"/>
            <a:ext cx="45875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chemeClr val="accent1"/>
                </a:solidFill>
              </a:rPr>
              <a:t>project</a:t>
            </a:r>
            <a:endParaRPr lang="en-IN" dirty="0"/>
          </a:p>
        </p:txBody>
      </p:sp>
      <p:sp>
        <p:nvSpPr>
          <p:cNvPr id="18" name="Google Shape;186;p31">
            <a:extLst>
              <a:ext uri="{FF2B5EF4-FFF2-40B4-BE49-F238E27FC236}">
                <a16:creationId xmlns:a16="http://schemas.microsoft.com/office/drawing/2014/main" id="{5E4DC5E9-7752-4CCE-AC5E-ACF3A6FF1175}"/>
              </a:ext>
            </a:extLst>
          </p:cNvPr>
          <p:cNvSpPr txBox="1">
            <a:spLocks/>
          </p:cNvSpPr>
          <p:nvPr/>
        </p:nvSpPr>
        <p:spPr>
          <a:xfrm>
            <a:off x="968243" y="1444025"/>
            <a:ext cx="1982042" cy="44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algn="ctr"/>
            <a:r>
              <a:rPr lang="en-IN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Ongoing project</a:t>
            </a:r>
          </a:p>
          <a:p>
            <a:pPr marL="0" indent="0" algn="ctr"/>
            <a:endParaRPr lang="en-IN" sz="1200" dirty="0"/>
          </a:p>
        </p:txBody>
      </p:sp>
      <p:sp>
        <p:nvSpPr>
          <p:cNvPr id="19" name="Google Shape;186;p31">
            <a:extLst>
              <a:ext uri="{FF2B5EF4-FFF2-40B4-BE49-F238E27FC236}">
                <a16:creationId xmlns:a16="http://schemas.microsoft.com/office/drawing/2014/main" id="{428B0B61-D7A9-4DA5-B2C9-80FE34AFC103}"/>
              </a:ext>
            </a:extLst>
          </p:cNvPr>
          <p:cNvSpPr txBox="1">
            <a:spLocks/>
          </p:cNvSpPr>
          <p:nvPr/>
        </p:nvSpPr>
        <p:spPr>
          <a:xfrm>
            <a:off x="966932" y="3072035"/>
            <a:ext cx="1886870" cy="852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algn="ctr"/>
            <a:r>
              <a:rPr lang="en-IN" sz="1200" dirty="0">
                <a:solidFill>
                  <a:schemeClr val="bg1"/>
                </a:solidFill>
              </a:rPr>
              <a:t>Lowest cost solution</a:t>
            </a:r>
          </a:p>
          <a:p>
            <a:pPr marL="0" indent="0" algn="ctr"/>
            <a:endParaRPr lang="en-IN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7"/>
          <p:cNvSpPr txBox="1">
            <a:spLocks noGrp="1"/>
          </p:cNvSpPr>
          <p:nvPr>
            <p:ph type="title"/>
          </p:nvPr>
        </p:nvSpPr>
        <p:spPr>
          <a:xfrm>
            <a:off x="0" y="1285800"/>
            <a:ext cx="3749100" cy="2571900"/>
          </a:xfrm>
        </p:spPr>
        <p:txBody>
          <a:bodyPr spcFirstLastPara="1" wrap="square" lIns="1371600" tIns="91425" rIns="731500" bIns="91425" anchor="ctr" anchorCtr="0">
            <a:noAutofit/>
          </a:bodyPr>
          <a:lstStyle/>
          <a:p>
            <a:pPr lvl="0"/>
            <a:br>
              <a:rPr lang="en-IN" dirty="0"/>
            </a:br>
            <a:br>
              <a:rPr lang="en-IN" dirty="0"/>
            </a:br>
            <a:r>
              <a:rPr lang="en-IN" dirty="0"/>
              <a:t>SIDE TABLE </a:t>
            </a:r>
            <a:br>
              <a:rPr lang="en-IN" dirty="0"/>
            </a:br>
            <a:br>
              <a:rPr lang="en-IN" dirty="0"/>
            </a:br>
            <a:endParaRPr lang="en-IN" dirty="0"/>
          </a:p>
        </p:txBody>
      </p:sp>
      <p:cxnSp>
        <p:nvCxnSpPr>
          <p:cNvPr id="263" name="Google Shape;263;p37"/>
          <p:cNvCxnSpPr/>
          <p:nvPr/>
        </p:nvCxnSpPr>
        <p:spPr>
          <a:xfrm>
            <a:off x="711901" y="2396549"/>
            <a:ext cx="0" cy="350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AutoShape 2">
            <a:extLst>
              <a:ext uri="{FF2B5EF4-FFF2-40B4-BE49-F238E27FC236}">
                <a16:creationId xmlns:a16="http://schemas.microsoft.com/office/drawing/2014/main" id="{C75CC2DE-B3E7-4D7F-9E11-49B4DCFF02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8" name="Google Shape;186;p31">
            <a:extLst>
              <a:ext uri="{FF2B5EF4-FFF2-40B4-BE49-F238E27FC236}">
                <a16:creationId xmlns:a16="http://schemas.microsoft.com/office/drawing/2014/main" id="{5E4DC5E9-7752-4CCE-AC5E-ACF3A6FF1175}"/>
              </a:ext>
            </a:extLst>
          </p:cNvPr>
          <p:cNvSpPr txBox="1">
            <a:spLocks/>
          </p:cNvSpPr>
          <p:nvPr/>
        </p:nvSpPr>
        <p:spPr>
          <a:xfrm>
            <a:off x="968243" y="1444025"/>
            <a:ext cx="1982042" cy="44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algn="ctr"/>
            <a:r>
              <a:rPr lang="en-IN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Arrival</a:t>
            </a:r>
          </a:p>
          <a:p>
            <a:pPr marL="0" indent="0" algn="ctr"/>
            <a:endParaRPr lang="en-IN" sz="1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D3C224-B298-4984-8BDE-B5F6BA0349BD}"/>
              </a:ext>
            </a:extLst>
          </p:cNvPr>
          <p:cNvSpPr/>
          <p:nvPr/>
        </p:nvSpPr>
        <p:spPr>
          <a:xfrm>
            <a:off x="3875809" y="0"/>
            <a:ext cx="5268191" cy="51435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1DED5-E3EF-42E9-8369-A596E9B55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434" y="2856024"/>
            <a:ext cx="3199671" cy="2232737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DD5F1F-48E5-4AC6-ABF5-B466596D78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3560" y="0"/>
            <a:ext cx="2454526" cy="2801286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665D21-0488-414E-8763-E054D72F3F0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287"/>
          <a:stretch/>
        </p:blipFill>
        <p:spPr>
          <a:xfrm>
            <a:off x="7192923" y="2856024"/>
            <a:ext cx="1843501" cy="2232737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768B709-D569-4A83-AD9E-2700F5833A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9705" y="7586"/>
            <a:ext cx="2372768" cy="2771857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2853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7"/>
          <p:cNvSpPr txBox="1">
            <a:spLocks noGrp="1"/>
          </p:cNvSpPr>
          <p:nvPr>
            <p:ph type="title"/>
          </p:nvPr>
        </p:nvSpPr>
        <p:spPr>
          <a:xfrm>
            <a:off x="0" y="1285800"/>
            <a:ext cx="3749100" cy="2571900"/>
          </a:xfrm>
        </p:spPr>
        <p:txBody>
          <a:bodyPr spcFirstLastPara="1" wrap="square" lIns="1371600" tIns="91425" rIns="731500" bIns="91425" anchor="ctr" anchorCtr="0">
            <a:noAutofit/>
          </a:bodyPr>
          <a:lstStyle/>
          <a:p>
            <a:pPr lvl="0"/>
            <a:br>
              <a:rPr lang="en-IN" dirty="0"/>
            </a:br>
            <a:br>
              <a:rPr lang="en-IN" dirty="0"/>
            </a:br>
            <a:r>
              <a:rPr lang="en-IN" dirty="0"/>
              <a:t>WALL MIRROR</a:t>
            </a:r>
            <a:br>
              <a:rPr lang="en-IN" dirty="0"/>
            </a:br>
            <a:br>
              <a:rPr lang="en-IN" dirty="0"/>
            </a:br>
            <a:endParaRPr lang="en-IN" dirty="0"/>
          </a:p>
        </p:txBody>
      </p:sp>
      <p:cxnSp>
        <p:nvCxnSpPr>
          <p:cNvPr id="263" name="Google Shape;263;p37"/>
          <p:cNvCxnSpPr/>
          <p:nvPr/>
        </p:nvCxnSpPr>
        <p:spPr>
          <a:xfrm>
            <a:off x="711901" y="2396549"/>
            <a:ext cx="0" cy="350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AutoShape 2">
            <a:extLst>
              <a:ext uri="{FF2B5EF4-FFF2-40B4-BE49-F238E27FC236}">
                <a16:creationId xmlns:a16="http://schemas.microsoft.com/office/drawing/2014/main" id="{C75CC2DE-B3E7-4D7F-9E11-49B4DCFF02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8" name="Google Shape;186;p31">
            <a:extLst>
              <a:ext uri="{FF2B5EF4-FFF2-40B4-BE49-F238E27FC236}">
                <a16:creationId xmlns:a16="http://schemas.microsoft.com/office/drawing/2014/main" id="{5E4DC5E9-7752-4CCE-AC5E-ACF3A6FF1175}"/>
              </a:ext>
            </a:extLst>
          </p:cNvPr>
          <p:cNvSpPr txBox="1">
            <a:spLocks/>
          </p:cNvSpPr>
          <p:nvPr/>
        </p:nvSpPr>
        <p:spPr>
          <a:xfrm>
            <a:off x="968243" y="1444025"/>
            <a:ext cx="1982042" cy="44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algn="ctr"/>
            <a:r>
              <a:rPr lang="en-IN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Arrival</a:t>
            </a:r>
          </a:p>
          <a:p>
            <a:pPr marL="0" indent="0" algn="ctr"/>
            <a:endParaRPr lang="en-IN" sz="1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D3C224-B298-4984-8BDE-B5F6BA0349BD}"/>
              </a:ext>
            </a:extLst>
          </p:cNvPr>
          <p:cNvSpPr/>
          <p:nvPr/>
        </p:nvSpPr>
        <p:spPr>
          <a:xfrm>
            <a:off x="3749100" y="-10495"/>
            <a:ext cx="5268191" cy="51435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CB0E03-431E-4FB0-A96D-E158A5AD4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8083" y="161364"/>
            <a:ext cx="2238373" cy="2279257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505E80-589E-41C2-9E7C-CD9EA0452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440" y="129353"/>
            <a:ext cx="2238374" cy="236066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53C78A-2D4D-4EB2-B872-FA63D16F95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6085" y="2557913"/>
            <a:ext cx="2350098" cy="236066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8E1AA6-D79F-4753-8937-9322BB33E2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2428" y="2539250"/>
            <a:ext cx="2232603" cy="2376642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6604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7"/>
          <p:cNvSpPr txBox="1">
            <a:spLocks noGrp="1"/>
          </p:cNvSpPr>
          <p:nvPr>
            <p:ph type="title"/>
          </p:nvPr>
        </p:nvSpPr>
        <p:spPr>
          <a:xfrm>
            <a:off x="0" y="1285800"/>
            <a:ext cx="3749100" cy="2571900"/>
          </a:xfrm>
        </p:spPr>
        <p:txBody>
          <a:bodyPr spcFirstLastPara="1" wrap="square" lIns="1371600" tIns="91425" rIns="731500" bIns="91425" anchor="ctr" anchorCtr="0">
            <a:noAutofit/>
          </a:bodyPr>
          <a:lstStyle/>
          <a:p>
            <a:pPr lvl="0"/>
            <a:br>
              <a:rPr lang="en-IN" dirty="0"/>
            </a:br>
            <a:br>
              <a:rPr lang="en-IN" dirty="0"/>
            </a:br>
            <a:r>
              <a:rPr lang="en-IN" dirty="0"/>
              <a:t>METAL ART</a:t>
            </a:r>
            <a:br>
              <a:rPr lang="en-IN" dirty="0"/>
            </a:br>
            <a:endParaRPr lang="en-IN" dirty="0"/>
          </a:p>
        </p:txBody>
      </p:sp>
      <p:cxnSp>
        <p:nvCxnSpPr>
          <p:cNvPr id="263" name="Google Shape;263;p37"/>
          <p:cNvCxnSpPr/>
          <p:nvPr/>
        </p:nvCxnSpPr>
        <p:spPr>
          <a:xfrm>
            <a:off x="711901" y="2396549"/>
            <a:ext cx="0" cy="350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AutoShape 2">
            <a:extLst>
              <a:ext uri="{FF2B5EF4-FFF2-40B4-BE49-F238E27FC236}">
                <a16:creationId xmlns:a16="http://schemas.microsoft.com/office/drawing/2014/main" id="{C75CC2DE-B3E7-4D7F-9E11-49B4DCFF02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8" name="Google Shape;186;p31">
            <a:extLst>
              <a:ext uri="{FF2B5EF4-FFF2-40B4-BE49-F238E27FC236}">
                <a16:creationId xmlns:a16="http://schemas.microsoft.com/office/drawing/2014/main" id="{5E4DC5E9-7752-4CCE-AC5E-ACF3A6FF1175}"/>
              </a:ext>
            </a:extLst>
          </p:cNvPr>
          <p:cNvSpPr txBox="1">
            <a:spLocks/>
          </p:cNvSpPr>
          <p:nvPr/>
        </p:nvSpPr>
        <p:spPr>
          <a:xfrm>
            <a:off x="968243" y="1444025"/>
            <a:ext cx="1982042" cy="44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"/>
              <a:buNone/>
              <a:defRPr sz="28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algn="ctr"/>
            <a:r>
              <a:rPr lang="en-IN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Arrival</a:t>
            </a:r>
          </a:p>
          <a:p>
            <a:pPr marL="0" indent="0" algn="ctr"/>
            <a:endParaRPr lang="en-IN" sz="1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D3C224-B298-4984-8BDE-B5F6BA0349BD}"/>
              </a:ext>
            </a:extLst>
          </p:cNvPr>
          <p:cNvSpPr/>
          <p:nvPr/>
        </p:nvSpPr>
        <p:spPr>
          <a:xfrm>
            <a:off x="3749100" y="-10495"/>
            <a:ext cx="5268191" cy="51435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C2824B-DDB1-4A04-AD85-9784459EE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652" y="305769"/>
            <a:ext cx="3245314" cy="2352308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8A16D8-D7D0-41EC-8944-A2D5D79B3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045" y="305769"/>
            <a:ext cx="2808367" cy="2352308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43E388-7903-4A8F-9F0C-0B44684A789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03" t="3434" r="559" b="-1"/>
          <a:stretch/>
        </p:blipFill>
        <p:spPr>
          <a:xfrm>
            <a:off x="2893839" y="2870396"/>
            <a:ext cx="2893357" cy="1721138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1AC4CA-988A-449E-A875-88F852F963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5708" y="2870396"/>
            <a:ext cx="3185177" cy="1721138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668094"/>
      </p:ext>
    </p:extLst>
  </p:cSld>
  <p:clrMapOvr>
    <a:masterClrMapping/>
  </p:clrMapOvr>
</p:sld>
</file>

<file path=ppt/theme/theme1.xml><?xml version="1.0" encoding="utf-8"?>
<a:theme xmlns:a="http://schemas.openxmlformats.org/drawingml/2006/main" name="Makeup Artist Portfolio by Slidesgo">
  <a:themeElements>
    <a:clrScheme name="Simple Light">
      <a:dk1>
        <a:srgbClr val="666666"/>
      </a:dk1>
      <a:lt1>
        <a:srgbClr val="F3F0EB"/>
      </a:lt1>
      <a:dk2>
        <a:srgbClr val="E6D1B2"/>
      </a:dk2>
      <a:lt2>
        <a:srgbClr val="FFFFFF"/>
      </a:lt2>
      <a:accent1>
        <a:srgbClr val="666666"/>
      </a:accent1>
      <a:accent2>
        <a:srgbClr val="F3F0EB"/>
      </a:accent2>
      <a:accent3>
        <a:srgbClr val="E6D1B2"/>
      </a:accent3>
      <a:accent4>
        <a:srgbClr val="FFFFFF"/>
      </a:accent4>
      <a:accent5>
        <a:srgbClr val="FFFFFF"/>
      </a:accent5>
      <a:accent6>
        <a:srgbClr val="FFFFFF"/>
      </a:accent6>
      <a:hlink>
        <a:srgbClr val="6666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129</Words>
  <Application>Microsoft Office PowerPoint</Application>
  <PresentationFormat>On-screen Show (16:9)</PresentationFormat>
  <Paragraphs>42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Makeup Artist Portfolio by Slidesgo</vt:lpstr>
      <vt:lpstr>   WOODBUN</vt:lpstr>
      <vt:lpstr>My Work</vt:lpstr>
      <vt:lpstr>Product Line</vt:lpstr>
      <vt:lpstr>Project Furniture</vt:lpstr>
      <vt:lpstr>Karim’s Restaurant</vt:lpstr>
      <vt:lpstr>Byju’s   </vt:lpstr>
      <vt:lpstr>  SIDE TABLE   </vt:lpstr>
      <vt:lpstr>  WALL MIRROR  </vt:lpstr>
      <vt:lpstr>  METAL ART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Makeup Artist Portfolio</dc:title>
  <dc:creator>Swastika Singh</dc:creator>
  <cp:lastModifiedBy>Swastika Singh</cp:lastModifiedBy>
  <cp:revision>12</cp:revision>
  <dcterms:modified xsi:type="dcterms:W3CDTF">2022-10-26T13:59:35Z</dcterms:modified>
</cp:coreProperties>
</file>